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73" r:id="rId12"/>
    <p:sldId id="262" r:id="rId13"/>
    <p:sldId id="274" r:id="rId14"/>
    <p:sldId id="263" r:id="rId15"/>
    <p:sldId id="275" r:id="rId16"/>
    <p:sldId id="264" r:id="rId17"/>
    <p:sldId id="276" r:id="rId18"/>
    <p:sldId id="265" r:id="rId19"/>
    <p:sldId id="266" r:id="rId20"/>
    <p:sldId id="267" r:id="rId21"/>
    <p:sldId id="26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8D92E5-F6C5-433B-A846-D8051A910601}" type="datetimeFigureOut">
              <a:rPr lang="pt-BR" smtClean="0"/>
              <a:pPr/>
              <a:t>04/09/2015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269867-84E7-4AA3-A0C3-F0648E1473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2195736" y="2636912"/>
            <a:ext cx="547260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r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1600" y="2276872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atin typeface="AR JULIAN" pitchFamily="2" charset="0"/>
              </a:rPr>
              <a:t>O ENCONTRO DAS FLORES</a:t>
            </a:r>
            <a:endParaRPr lang="pt-BR" sz="8000" b="1" dirty="0">
              <a:latin typeface="AR JULI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-orquidea-r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14192"/>
            <a:ext cx="9144000" cy="3843808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 reunião continuava com todos querendo se apresentar da melhor maneira poss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vel. Chegou </a:t>
            </a:r>
            <a:r>
              <a:rPr lang="pt-BR" sz="3600" b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vez da </a:t>
            </a:r>
            <a:r>
              <a:rPr kumimoji="0" lang="pt-BR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ORQUIDEA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que tamb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 quis manifestar sua satisfa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ão em participar da reunião e cantou: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5776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000" dirty="0" smtClean="0"/>
              <a:t>- “Quando eu estou aqui eu vivo este momento lindo, olhando pra vocês e as mesmas emoções sentindo...”</a:t>
            </a:r>
            <a:endParaRPr lang="pt-BR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94692"/>
            <a:ext cx="914400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sz="3600" b="1" dirty="0">
              <a:solidFill>
                <a:schemeClr val="tx1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36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36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36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Todo mundo queria expressar de alguma forma a alegria do encontro, foi quando a </a:t>
            </a:r>
            <a:r>
              <a:rPr kumimoji="0" lang="pt-BR" sz="32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VIOLETA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manifestou o seguinte pensamento de Guimarães Rosa: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http://4.bp.blogspot.com/_1YX7LLWvg40/TUWWMeOnAAI/AAAAAAAAAAU/yyvjnUw8pY0/s1600/violetas3%255B1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98072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- “O senhor... mire e veja. O mais importante e bonito do mundo é isto: que as pessoas não estão sempre iguais, não foram terminadas, mas que elas vão sempre mudando. É o que a vida ensina”.</a:t>
            </a:r>
            <a:endParaRPr lang="pt-BR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rtênsi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47664" y="4365104"/>
            <a:ext cx="619268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pt-BR" sz="36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HORTÊNCIA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tamb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 quis mostrar seu talento art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stico cantando,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mas s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sabia dizer: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2040032"/>
            <a:ext cx="8100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Amor I love you, Amor I love you, Amor I love you, Amor I love you, 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irass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Olhando ao redor viu-se de longe, altaneira, o lindo </a:t>
            </a:r>
            <a:r>
              <a:rPr kumimoji="0" lang="pt-BR" sz="36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GIRASSOL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que acompanhava as apresenta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ões, observando e pensando como poderia manifestar-se para os colegas. Decidiu então dizer a seguinte frase: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177281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- “Sempre que nos reunimos nossa amizade se fortalece e o néctar que produzimos dá melhor qualidade ao mel”.</a:t>
            </a:r>
            <a:endParaRPr lang="pt-BR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asmim-caien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435543"/>
            <a:ext cx="457200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 </a:t>
            </a:r>
            <a:r>
              <a:rPr kumimoji="0" lang="pt-BR" sz="3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JASMIM 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estava inquieto. Queria cantar mas não sabia. Então feito moleque sapeca convidou a todos para cantarem bem alto: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394349"/>
            <a:ext cx="9144000" cy="74789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VIVER E NÃO TER A VERGONHA DE SER FELIZ,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CANTAR E CANTAR E CANTAR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 BELEZA DE SER UM ETERNO APRENDIZ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AI MEU DEUS, EU SEI, EU SEI,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QUE A VIDA DEVIA SER BEM MELHOR E SER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MAS ISSO NÃO IMPEDE QUE EU REPITA: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BONITA, 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BONITA E 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BONITA!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32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32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DSCF0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3136"/>
            <a:ext cx="9144000" cy="24928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Em um lugar muito distante, havia um lindo jardim que, na primavera recebia muitos visitantes atra</a:t>
            </a:r>
            <a:r>
              <a:rPr lang="pt-BR" sz="28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pt-BR" sz="2800" b="1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dos pela beleza de suas flores.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correiodeuberlandia.com.br/wp-uploads/2012/05/flore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SCF0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76999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 jardineiro daquele dia em diante passou a reunir-se com mais freq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ência e deleitar-se com a beleza de todas as flores, a cada encontro.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.bp.blogspot.com/-7vybVl-FufA/Tbh8P4_eJAI/AAAAAAAAAEU/rwE_Knyz19w/s1600/FLORES_VIOLE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195736" y="1124744"/>
            <a:ext cx="5040560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b="1" dirty="0" smtClean="0">
                <a:latin typeface="Agency FB" pitchFamily="34" charset="0"/>
              </a:rPr>
              <a:t>Obrigada!</a:t>
            </a:r>
          </a:p>
          <a:p>
            <a:pPr algn="ctr"/>
            <a:r>
              <a:rPr lang="pt-BR" sz="4000" b="1" dirty="0" smtClean="0">
                <a:latin typeface="Agency FB" pitchFamily="34" charset="0"/>
              </a:rPr>
              <a:t>Equipe CEAP </a:t>
            </a:r>
          </a:p>
          <a:p>
            <a:pPr algn="ctr"/>
            <a:r>
              <a:rPr lang="pt-BR" sz="4000" b="1" dirty="0" smtClean="0">
                <a:latin typeface="Agency FB" pitchFamily="34" charset="0"/>
              </a:rPr>
              <a:t>Anos Finais</a:t>
            </a:r>
            <a:endParaRPr lang="pt-BR" sz="4000" b="1" dirty="0" smtClean="0">
              <a:latin typeface="Agency FB" pitchFamily="34" charset="0"/>
            </a:endParaRPr>
          </a:p>
          <a:p>
            <a:pPr algn="ctr"/>
            <a:endParaRPr lang="pt-BR" sz="4000" b="1" dirty="0" smtClean="0">
              <a:latin typeface="Agency FB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 jardineiro, cultivava com muito amor todas as flores e conversava carinhosamente com todas elas. Certo dia, ele resolveu fazer uma reunião na tentativa de compreender o comportamento de cada uma e teve uma agrad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vel surpresa!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3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1.bp.blogspot.com/_N1CC3GxMWdM/TJpAcZSHWJI/AAAAAAAAByA/xfAc-MoCqgA/s640/homem+flor+primavera+gay+jardineiro+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otos-de-margaridas-brancas-nb34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7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4000" b="1" dirty="0" smtClean="0">
                <a:latin typeface="Comic Sans MS" pitchFamily="66" charset="0"/>
              </a:rPr>
              <a:t>A primeira a se apresentar foi a </a:t>
            </a:r>
            <a:r>
              <a:rPr lang="pt-BR" sz="4000" b="1" i="1" u="sng" dirty="0" smtClean="0">
                <a:solidFill>
                  <a:schemeClr val="accent2"/>
                </a:solidFill>
                <a:latin typeface="Comic Sans MS" pitchFamily="66" charset="0"/>
              </a:rPr>
              <a:t>MARGARIDA</a:t>
            </a:r>
            <a:r>
              <a:rPr lang="pt-BR" sz="4000" b="1" dirty="0" smtClean="0">
                <a:latin typeface="Comic Sans MS" pitchFamily="66" charset="0"/>
              </a:rPr>
              <a:t> que levantou e saudou os colegas dizendo: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80528" y="2132856"/>
            <a:ext cx="9891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 Estamos felizes por estar com todos vocês!</a:t>
            </a:r>
            <a:endParaRPr lang="pt-BR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ra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197219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887682"/>
            <a:ext cx="9144000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 encontro prometia ser bastante caloroso e animado. Um dos participantes já havia demonstrado interesse por uma certa flor, era o </a:t>
            </a:r>
            <a:r>
              <a:rPr kumimoji="0" lang="pt-BR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CRAVO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que ao ser solicitado, sem pestanejar, sai rodopiando e cantarolando;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83768" y="155679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000" dirty="0" smtClean="0"/>
              <a:t>- “A rosa vermelha é do bem querer, a rosa vermelha e branca hei de amar até morrer”.</a:t>
            </a:r>
            <a:endParaRPr lang="pt-BR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lor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9408"/>
            <a:ext cx="9144000" cy="5328592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pt-BR" sz="3600" b="1" i="1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ROSA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ao ouvir a declara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ão de amor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do cravo ficou mais vermelha ainda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 muito emocionada respondeu: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83768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000" dirty="0" smtClean="0"/>
              <a:t>- “Eu tenho tanto pra lhe falar, mas com palavras não sei dizer como é grande o meu amor por você”.</a:t>
            </a:r>
            <a:endParaRPr lang="pt-BR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510</Words>
  <Application>Microsoft Office PowerPoint</Application>
  <PresentationFormat>Apresentação na tela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Solstício</vt:lpstr>
      <vt:lpstr>Apresentação do PowerPoint</vt:lpstr>
      <vt:lpstr>Apresentação do PowerPoint</vt:lpstr>
      <vt:lpstr>Apresentação do PowerPoint</vt:lpstr>
      <vt:lpstr> A primeira a se apresentar foi a MARGARIDA que levantou e saudou os colegas dizendo: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joselita</dc:creator>
  <cp:lastModifiedBy>Jocimar</cp:lastModifiedBy>
  <cp:revision>25</cp:revision>
  <dcterms:created xsi:type="dcterms:W3CDTF">2012-05-23T00:27:15Z</dcterms:created>
  <dcterms:modified xsi:type="dcterms:W3CDTF">2015-09-04T14:34:39Z</dcterms:modified>
</cp:coreProperties>
</file>