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9F2CA39-3AEF-430F-859D-98D313A311B7}" type="datetimeFigureOut">
              <a:rPr lang="pt-BR" smtClean="0"/>
              <a:t>22/09/2015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3C4CEAB-F5AD-4130-8913-815968036F40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2CA39-3AEF-430F-859D-98D313A311B7}" type="datetimeFigureOut">
              <a:rPr lang="pt-BR" smtClean="0"/>
              <a:t>22/09/2015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EAB-F5AD-4130-8913-815968036F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2CA39-3AEF-430F-859D-98D313A311B7}" type="datetimeFigureOut">
              <a:rPr lang="pt-BR" smtClean="0"/>
              <a:t>22/09/2015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EAB-F5AD-4130-8913-815968036F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9F2CA39-3AEF-430F-859D-98D313A311B7}" type="datetimeFigureOut">
              <a:rPr lang="pt-BR" smtClean="0"/>
              <a:t>22/09/2015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3C4CEAB-F5AD-4130-8913-815968036F40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9F2CA39-3AEF-430F-859D-98D313A311B7}" type="datetimeFigureOut">
              <a:rPr lang="pt-BR" smtClean="0"/>
              <a:t>22/09/2015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3C4CEAB-F5AD-4130-8913-815968036F40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2CA39-3AEF-430F-859D-98D313A311B7}" type="datetimeFigureOut">
              <a:rPr lang="pt-BR" smtClean="0"/>
              <a:t>22/09/2015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EAB-F5AD-4130-8913-815968036F40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2CA39-3AEF-430F-859D-98D313A311B7}" type="datetimeFigureOut">
              <a:rPr lang="pt-BR" smtClean="0"/>
              <a:t>22/09/2015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EAB-F5AD-4130-8913-815968036F40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9F2CA39-3AEF-430F-859D-98D313A311B7}" type="datetimeFigureOut">
              <a:rPr lang="pt-BR" smtClean="0"/>
              <a:t>22/09/2015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3C4CEAB-F5AD-4130-8913-815968036F40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2CA39-3AEF-430F-859D-98D313A311B7}" type="datetimeFigureOut">
              <a:rPr lang="pt-BR" smtClean="0"/>
              <a:t>22/09/2015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EAB-F5AD-4130-8913-815968036F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9F2CA39-3AEF-430F-859D-98D313A311B7}" type="datetimeFigureOut">
              <a:rPr lang="pt-BR" smtClean="0"/>
              <a:t>22/09/2015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3C4CEAB-F5AD-4130-8913-815968036F40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9F2CA39-3AEF-430F-859D-98D313A311B7}" type="datetimeFigureOut">
              <a:rPr lang="pt-BR" smtClean="0"/>
              <a:t>22/09/2015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3C4CEAB-F5AD-4130-8913-815968036F40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9F2CA39-3AEF-430F-859D-98D313A311B7}" type="datetimeFigureOut">
              <a:rPr lang="pt-BR" smtClean="0"/>
              <a:t>22/09/2015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3C4CEAB-F5AD-4130-8913-815968036F40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7224" y="428604"/>
            <a:ext cx="7772400" cy="14700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0166" y="1285860"/>
            <a:ext cx="7072362" cy="3214710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“Nossos estudantes não podem ser depósitos de coisas pensadas e descobertas, mas, potenciais descobridores de coisas novas.”</a:t>
            </a:r>
          </a:p>
          <a:p>
            <a:pPr algn="just"/>
            <a:endParaRPr lang="pt-BR" sz="3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P. José Maria</a:t>
            </a:r>
            <a:endParaRPr lang="pt-BR" sz="3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PROF. GILVAN DOS SANTOS</a:t>
            </a:r>
          </a:p>
          <a:p>
            <a:endParaRPr lang="pt-BR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LIC. EM MATEMÁTICA – UEFS</a:t>
            </a:r>
          </a:p>
          <a:p>
            <a:endParaRPr lang="pt-BR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PROF. DE MATEMÁTICA FUNDAMENTAL II (40 </a:t>
            </a:r>
            <a:r>
              <a:rPr lang="pt-B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Hs</a:t>
            </a: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endParaRPr lang="pt-BR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ESCOLA M. LAURITA SOUZA RIBEIRO</a:t>
            </a:r>
          </a:p>
          <a:p>
            <a:endParaRPr lang="pt-BR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TÉCNICO ESPECEALISTA DE MATEMÁTICA - CEAP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INFORMES</a:t>
            </a:r>
            <a:endParaRPr lang="pt-BR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Prêmio Camaçari de Educação</a:t>
            </a:r>
          </a:p>
          <a:p>
            <a:pPr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Blog:</a:t>
            </a:r>
          </a:p>
          <a:p>
            <a:pPr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www.ceapanosfinais.wix.com/camacari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Atividades</a:t>
            </a:r>
            <a:endParaRPr lang="pt-BR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Revisitação da Matriz Curricular 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r>
              <a:rPr lang="pt-BR" dirty="0" smtClean="0"/>
              <a:t>FAIRSTEIN, G. A. Como se aprende? Caracas, Venezuela:Fundação Santa Maria, 2003. p. 80. 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Atividades</a:t>
            </a:r>
            <a:endParaRPr lang="pt-BR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 smtClean="0">
                <a:latin typeface="Arial" pitchFamily="34" charset="0"/>
                <a:cs typeface="Arial" pitchFamily="34" charset="0"/>
              </a:rPr>
              <a:t>2.1. Divisão de grupos por anos dos ciclos. </a:t>
            </a:r>
          </a:p>
          <a:p>
            <a:pPr algn="just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Atividades</a:t>
            </a:r>
            <a:endParaRPr lang="pt-BR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2.2. Sugestões para possíveis modificações dos diários do 6º e do 8º ano.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Atividades</a:t>
            </a:r>
            <a:endParaRPr lang="pt-BR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2.3. O que ocorrer.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</TotalTime>
  <Words>112</Words>
  <Application>Microsoft Office PowerPoint</Application>
  <PresentationFormat>Apresentação na tela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Balcão Envidraçado</vt:lpstr>
      <vt:lpstr>Slide 1</vt:lpstr>
      <vt:lpstr>Slide 2</vt:lpstr>
      <vt:lpstr>1. INFORMES</vt:lpstr>
      <vt:lpstr>2. Atividades</vt:lpstr>
      <vt:lpstr>2. Atividades</vt:lpstr>
      <vt:lpstr>2. Atividades</vt:lpstr>
      <vt:lpstr>2. Atividades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VISITANTE</dc:creator>
  <cp:lastModifiedBy>VISITANTE</cp:lastModifiedBy>
  <cp:revision>5</cp:revision>
  <dcterms:created xsi:type="dcterms:W3CDTF">2015-09-22T14:15:52Z</dcterms:created>
  <dcterms:modified xsi:type="dcterms:W3CDTF">2015-09-22T15:04:36Z</dcterms:modified>
</cp:coreProperties>
</file>